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-A-Presentation-on-UI-UX-and-Design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-A-Presentation-on-UI-UX-and-Design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-A-Presentation-on-UI-UX-and-Design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-A-Presentation-on-UI-UX-and-Design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-A-Presentation-on-UI-UX-and-Design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-A-Presentation-on-UI-UX-and-Design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-A-Presentation-on-UI-UX-and-Design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-A-Presentation-on-UI-UX-and-Design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-A-Presentation-on-UI-UX-and-Design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-A-Presentation-on-UI-UX-and-Design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-A-Presentation-on-UI-UX-and-Design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-A-Presentation-on-UI-UX-and-Design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-A-Presentation-on-UI-UX-and-Design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-A-Presentation-on-UI-UX-and-Design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-A-Presentation-on-UI-UX-and-Design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3-A-Presentation-on-UI-UX-and-Design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-A-Presentation-on-UI-UX-and-Design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5-A-Presentation-on-UI-UX-and-Design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6-A-Presentation-on-UI-UX-and-Design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7-A-Presentation-on-UI-UX-and-Design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8-A-Presentation-on-UI-UX-and-Design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-A-Presentation-on-UI-UX-and-Design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-A-Presentation-on-UI-UX-and-Design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0-A-Presentation-on-UI-UX-and-Design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-A-Presentation-on-UI-UX-and-Design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2-A-Presentation-on-UI-UX-and-Design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-A-Presentation-on-UI-UX-and-Design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-A-Presentation-on-UI-UX-and-Design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5-A-Presentation-on-UI-UX-and-Design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6-A-Presentation-on-UI-UX-and-Design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7-A-Presentation-on-UI-UX-and-Design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-A-Presentation-on-UI-UX-and-Design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9-A-Presentation-on-UI-UX-and-Design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-A-Presentation-on-UI-UX-and-Design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0-A-Presentation-on-UI-UX-and-Design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1-A-Presentation-on-UI-UX-and-Design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2-A-Presentation-on-UI-UX-and-Design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3-A-Presentation-on-UI-UX-and-Design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4-A-Presentation-on-UI-UX-and-Design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5-A-Presentation-on-UI-UX-and-Design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6-A-Presentation-on-UI-UX-and-Design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7-A-Presentation-on-UI-UX-and-Design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-A-Presentation-on-UI-UX-and-Design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9-A-Presentation-on-UI-UX-and-Design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-A-Presentation-on-UI-UX-and-Design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0-A-Presentation-on-UI-UX-and-Design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1-A-Presentation-on-UI-UX-and-Design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2-A-Presentation-on-UI-UX-and-Design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3-A-Presentation-on-UI-UX-and-Design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-A-Presentation-on-UI-UX-and-Design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5-A-Presentation-on-UI-UX-and-Design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6-A-Presentation-on-UI-UX-and-Design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7-A-Presentation-on-UI-UX-and-Design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8-A-Presentation-on-UI-UX-and-Design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9-A-Presentation-on-UI-UX-and-Design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-A-Presentation-on-UI-UX-and-Design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0-A-Presentation-on-UI-UX-and-Design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1-A-Presentation-on-UI-UX-and-Design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2-A-Presentation-on-UI-UX-and-Design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3-A-Presentation-on-UI-UX-and-Design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4-A-Presentation-on-UI-UX-and-Design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5-A-Presentation-on-UI-UX-and-Design-6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-A-Presentation-on-UI-UX-and-Design-6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7-A-Presentation-on-UI-UX-and-Design-6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8-A-Presentation-on-UI-UX-and-Design-6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-A-Presentation-on-UI-UX-and-Design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-A-Presentation-on-UI-UX-and-Design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-A-Presentation-on-UI-UX-and-Design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